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4272" r:id="rId2"/>
  </p:sldMasterIdLst>
  <p:notesMasterIdLst>
    <p:notesMasterId r:id="rId13"/>
  </p:notesMasterIdLst>
  <p:handoutMasterIdLst>
    <p:handoutMasterId r:id="rId14"/>
  </p:handoutMasterIdLst>
  <p:sldIdLst>
    <p:sldId id="472" r:id="rId3"/>
    <p:sldId id="473" r:id="rId4"/>
    <p:sldId id="474" r:id="rId5"/>
    <p:sldId id="475" r:id="rId6"/>
    <p:sldId id="478" r:id="rId7"/>
    <p:sldId id="476" r:id="rId8"/>
    <p:sldId id="477" r:id="rId9"/>
    <p:sldId id="479" r:id="rId10"/>
    <p:sldId id="480" r:id="rId11"/>
    <p:sldId id="481" r:id="rId12"/>
  </p:sldIdLst>
  <p:sldSz cx="9144000" cy="5143500" type="screen16x9"/>
  <p:notesSz cx="6808788" cy="99409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1pPr>
    <a:lvl2pPr marL="4571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2pPr>
    <a:lvl3pPr marL="91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3pPr>
    <a:lvl4pPr marL="137153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4pPr>
    <a:lvl5pPr marL="18287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Arial" charset="0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Calibri" charset="0"/>
        <a:ea typeface="+mn-ea"/>
        <a:cs typeface="Arial" charset="0"/>
      </a:defRPr>
    </a:lvl6pPr>
    <a:lvl7pPr marL="2743064" algn="l" defTabSz="914355" rtl="0" eaLnBrk="1" latinLnBrk="0" hangingPunct="1">
      <a:defRPr kern="1200">
        <a:solidFill>
          <a:schemeClr val="tx1"/>
        </a:solidFill>
        <a:latin typeface="Calibri" charset="0"/>
        <a:ea typeface="+mn-ea"/>
        <a:cs typeface="Arial" charset="0"/>
      </a:defRPr>
    </a:lvl7pPr>
    <a:lvl8pPr marL="3200240" algn="l" defTabSz="914355" rtl="0" eaLnBrk="1" latinLnBrk="0" hangingPunct="1">
      <a:defRPr kern="1200">
        <a:solidFill>
          <a:schemeClr val="tx1"/>
        </a:solidFill>
        <a:latin typeface="Calibri" charset="0"/>
        <a:ea typeface="+mn-ea"/>
        <a:cs typeface="Arial" charset="0"/>
      </a:defRPr>
    </a:lvl8pPr>
    <a:lvl9pPr marL="3657418" algn="l" defTabSz="914355" rtl="0" eaLnBrk="1" latinLnBrk="0" hangingPunct="1">
      <a:defRPr kern="1200">
        <a:solidFill>
          <a:schemeClr val="tx1"/>
        </a:solidFill>
        <a:latin typeface="Calibri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44">
          <p15:clr>
            <a:srgbClr val="A4A3A4"/>
          </p15:clr>
        </p15:guide>
        <p15:guide id="5" orient="horz" pos="2879">
          <p15:clr>
            <a:srgbClr val="A4A3A4"/>
          </p15:clr>
        </p15:guide>
        <p15:guide id="6" orient="horz" pos="3131">
          <p15:clr>
            <a:srgbClr val="A4A3A4"/>
          </p15:clr>
        </p15:guide>
        <p15:guide id="7" pos="2161">
          <p15:clr>
            <a:srgbClr val="A4A3A4"/>
          </p15:clr>
        </p15:guide>
        <p15:guide id="8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A1"/>
    <a:srgbClr val="FFCCCC"/>
    <a:srgbClr val="606060"/>
    <a:srgbClr val="7FA357"/>
    <a:srgbClr val="878282"/>
    <a:srgbClr val="A9A9A9"/>
    <a:srgbClr val="FB9797"/>
    <a:srgbClr val="003351"/>
    <a:srgbClr val="FF6900"/>
    <a:srgbClr val="D3D3D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4" autoAdjust="0"/>
    <p:restoredTop sz="88665" autoAdjust="0"/>
  </p:normalViewPr>
  <p:slideViewPr>
    <p:cSldViewPr>
      <p:cViewPr>
        <p:scale>
          <a:sx n="75" d="100"/>
          <a:sy n="75" d="100"/>
        </p:scale>
        <p:origin x="-450" y="-2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01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288" y="-78"/>
      </p:cViewPr>
      <p:guideLst>
        <p:guide orient="horz" pos="2880"/>
        <p:guide orient="horz" pos="3132"/>
        <p:guide orient="horz" pos="2879"/>
        <p:guide orient="horz" pos="3131"/>
        <p:guide pos="2160"/>
        <p:guide pos="2144"/>
        <p:guide pos="2161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5" cy="497046"/>
          </a:xfrm>
          <a:prstGeom prst="rect">
            <a:avLst/>
          </a:prstGeom>
        </p:spPr>
        <p:txBody>
          <a:bodyPr vert="horz" lIns="91559" tIns="45780" rIns="91559" bIns="45780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5" cy="497046"/>
          </a:xfrm>
          <a:prstGeom prst="rect">
            <a:avLst/>
          </a:prstGeom>
        </p:spPr>
        <p:txBody>
          <a:bodyPr vert="horz" lIns="91559" tIns="45780" rIns="91559" bIns="45780" rtlCol="0"/>
          <a:lstStyle>
            <a:lvl1pPr algn="r">
              <a:defRPr sz="1200"/>
            </a:lvl1pPr>
          </a:lstStyle>
          <a:p>
            <a:pPr>
              <a:defRPr/>
            </a:pPr>
            <a:fld id="{09082213-E6A7-4B4A-A2DF-9B0A4E9DA14D}" type="datetimeFigureOut">
              <a:rPr lang="ru-RU"/>
              <a:pPr>
                <a:defRPr/>
              </a:pPr>
              <a:t>30.08.2023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2156"/>
            <a:ext cx="2950475" cy="497046"/>
          </a:xfrm>
          <a:prstGeom prst="rect">
            <a:avLst/>
          </a:prstGeom>
        </p:spPr>
        <p:txBody>
          <a:bodyPr vert="horz" lIns="91559" tIns="45780" rIns="91559" bIns="4578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40" y="9442156"/>
            <a:ext cx="2950475" cy="497046"/>
          </a:xfrm>
          <a:prstGeom prst="rect">
            <a:avLst/>
          </a:prstGeom>
        </p:spPr>
        <p:txBody>
          <a:bodyPr vert="horz" lIns="91559" tIns="45780" rIns="91559" bIns="45780" rtlCol="0" anchor="b"/>
          <a:lstStyle>
            <a:lvl1pPr algn="r">
              <a:defRPr sz="1200"/>
            </a:lvl1pPr>
          </a:lstStyle>
          <a:p>
            <a:pPr>
              <a:defRPr/>
            </a:pPr>
            <a:fld id="{CA65D7EE-0D0B-480A-A942-0C32F0AB76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70248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5" cy="497046"/>
          </a:xfrm>
          <a:prstGeom prst="rect">
            <a:avLst/>
          </a:prstGeom>
        </p:spPr>
        <p:txBody>
          <a:bodyPr vert="horz" lIns="91559" tIns="45780" rIns="91559" bIns="457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0" y="2"/>
            <a:ext cx="2950475" cy="497046"/>
          </a:xfrm>
          <a:prstGeom prst="rect">
            <a:avLst/>
          </a:prstGeom>
        </p:spPr>
        <p:txBody>
          <a:bodyPr vert="horz" lIns="91559" tIns="45780" rIns="91559" bIns="457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7E79A87-6AF3-4473-A483-D127E192C47E}" type="datetimeFigureOut">
              <a:rPr lang="ru-RU"/>
              <a:pPr>
                <a:defRPr/>
              </a:pPr>
              <a:t>30.08.2023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80" rIns="91559" bIns="4578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vert="horz" lIns="91559" tIns="45780" rIns="91559" bIns="4578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156"/>
            <a:ext cx="2950475" cy="497046"/>
          </a:xfrm>
          <a:prstGeom prst="rect">
            <a:avLst/>
          </a:prstGeom>
        </p:spPr>
        <p:txBody>
          <a:bodyPr vert="horz" lIns="91559" tIns="45780" rIns="91559" bIns="457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0" y="9442156"/>
            <a:ext cx="2950475" cy="497046"/>
          </a:xfrm>
          <a:prstGeom prst="rect">
            <a:avLst/>
          </a:prstGeom>
        </p:spPr>
        <p:txBody>
          <a:bodyPr vert="horz" lIns="91559" tIns="45780" rIns="91559" bIns="457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86B4E6-4BCB-4DC8-9474-C91D52247E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6227647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306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>
          <a:xfrm>
            <a:off x="890590" y="2517775"/>
            <a:ext cx="5513387" cy="565150"/>
          </a:xfrm>
          <a:prstGeom prst="rect">
            <a:avLst/>
          </a:prstGeom>
        </p:spPr>
        <p:txBody>
          <a:bodyPr lIns="91436" tIns="45718" rIns="91436" bIns="45718" anchor="ctr">
            <a:norm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200" dirty="0" smtClean="0">
                <a:solidFill>
                  <a:srgbClr val="FFFFFF"/>
                </a:solidFill>
                <a:latin typeface="Verdana" charset="0"/>
              </a:rPr>
              <a:t>Образец заголовка</a:t>
            </a:r>
            <a:endParaRPr lang="en-US" sz="220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1" y="4521200"/>
            <a:ext cx="4193157" cy="381396"/>
          </a:xfrm>
        </p:spPr>
        <p:txBody>
          <a:bodyPr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890031" y="2625757"/>
            <a:ext cx="5514509" cy="564404"/>
          </a:xfrm>
        </p:spPr>
        <p:txBody>
          <a:bodyPr/>
          <a:lstStyle>
            <a:lvl1pPr marL="0" marR="0" indent="0" defTabSz="4571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98323" y="3437384"/>
            <a:ext cx="5514509" cy="848731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9" y="1354836"/>
            <a:ext cx="8529889" cy="3295634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395537" y="1437625"/>
            <a:ext cx="8529889" cy="3295634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23528" y="249493"/>
            <a:ext cx="8543382" cy="76742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44224" y="1354836"/>
            <a:ext cx="7094790" cy="3295634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657" y="1383619"/>
            <a:ext cx="1316459" cy="3266852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accent6"/>
                </a:solidFill>
              </a:defRPr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62816" indent="0" algn="ctr">
              <a:buNone/>
              <a:defRPr/>
            </a:lvl2pPr>
            <a:lvl3pPr marL="725632" indent="0" algn="ctr">
              <a:buNone/>
              <a:defRPr/>
            </a:lvl3pPr>
            <a:lvl4pPr marL="1088448" indent="0" algn="ctr">
              <a:buNone/>
              <a:defRPr/>
            </a:lvl4pPr>
            <a:lvl5pPr marL="1451264" indent="0" algn="ctr">
              <a:buNone/>
              <a:defRPr/>
            </a:lvl5pPr>
            <a:lvl6pPr marL="1814080" indent="0" algn="ctr">
              <a:buNone/>
              <a:defRPr/>
            </a:lvl6pPr>
            <a:lvl7pPr marL="2176895" indent="0" algn="ctr">
              <a:buNone/>
              <a:defRPr/>
            </a:lvl7pPr>
            <a:lvl8pPr marL="2539711" indent="0" algn="ctr">
              <a:buNone/>
              <a:defRPr/>
            </a:lvl8pPr>
            <a:lvl9pPr marL="2902526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127"/>
            <a:ext cx="2133600" cy="358775"/>
          </a:xfrm>
          <a:prstGeom prst="rect">
            <a:avLst/>
          </a:prstGeom>
        </p:spPr>
        <p:txBody>
          <a:bodyPr lIns="72564" tIns="36281" rIns="72564" bIns="36281"/>
          <a:lstStyle>
            <a:lvl1pPr>
              <a:defRPr>
                <a:solidFill>
                  <a:prstClr val="black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47688" y="4872040"/>
            <a:ext cx="2895600" cy="274637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+mn-lt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17500" y="4872040"/>
            <a:ext cx="349250" cy="274637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/>
            </a:lvl1pPr>
          </a:lstStyle>
          <a:p>
            <a:pPr>
              <a:defRPr/>
            </a:pPr>
            <a:fld id="{75273EBD-2364-4106-8382-0AA2A335BA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lIns="91432" tIns="45716" rIns="91432" bIns="45716"/>
          <a:lstStyle>
            <a:lvl1pPr defTabSz="914321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i="1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lIns="91432" tIns="45716" rIns="91432" bIns="45716"/>
          <a:lstStyle>
            <a:lvl1pPr defTabSz="914321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lIns="91432" tIns="45716" rIns="91432" bIns="45716"/>
          <a:lstStyle>
            <a:lvl1pPr defTabSz="914321">
              <a:defRPr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5937475-8B23-497A-984D-DB5745AC4A47}" type="slidenum">
              <a:rPr lang="ru-RU" i="1" smtClean="0"/>
              <a:pPr>
                <a:defRPr/>
              </a:pPr>
              <a:t>‹#›</a:t>
            </a:fld>
            <a:endParaRPr lang="ru-RU" i="1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/>
        </p:nvSpPr>
        <p:spPr>
          <a:xfrm>
            <a:off x="-17462" y="-33336"/>
            <a:ext cx="9161463" cy="755651"/>
          </a:xfrm>
          <a:prstGeom prst="rect">
            <a:avLst/>
          </a:prstGeom>
          <a:solidFill>
            <a:srgbClr val="BFC5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66688"/>
            <a:ext cx="8229600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r>
              <a:rPr lang="en-US" altLang="ru-RU" smtClean="0"/>
              <a:t/>
            </a:r>
            <a:br>
              <a:rPr lang="en-US" altLang="ru-RU" smtClean="0"/>
            </a:br>
            <a:r>
              <a:rPr lang="en-US" altLang="ru-RU" smtClean="0"/>
              <a:t/>
            </a:r>
            <a:br>
              <a:rPr lang="en-US" altLang="ru-RU" smtClean="0"/>
            </a:br>
            <a:endParaRPr lang="ru-RU" altLang="ru-RU" smtClean="0"/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Нажмите для редактирования</a:t>
            </a:r>
          </a:p>
          <a:p>
            <a:pPr lvl="0"/>
            <a:r>
              <a:rPr lang="ru-RU" altLang="ru-RU" smtClean="0"/>
              <a:t>Нажмите для ввода текста</a:t>
            </a:r>
            <a:endParaRPr lang="en-US" altLang="ru-RU" smtClean="0"/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4879977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grpSp>
        <p:nvGrpSpPr>
          <p:cNvPr id="1032" name="Группа 10"/>
          <p:cNvGrpSpPr>
            <a:grpSpLocks noChangeAspect="1"/>
          </p:cNvGrpSpPr>
          <p:nvPr/>
        </p:nvGrpSpPr>
        <p:grpSpPr bwMode="auto">
          <a:xfrm>
            <a:off x="8496300" y="4948240"/>
            <a:ext cx="306388" cy="136525"/>
            <a:chOff x="5385680" y="6487509"/>
            <a:chExt cx="1039813" cy="461962"/>
          </a:xfrm>
        </p:grpSpPr>
        <p:sp>
          <p:nvSpPr>
            <p:cNvPr id="1044" name="Freeform 27"/>
            <p:cNvSpPr>
              <a:spLocks/>
            </p:cNvSpPr>
            <p:nvPr userDrawn="1"/>
          </p:nvSpPr>
          <p:spPr bwMode="auto">
            <a:xfrm>
              <a:off x="6046080" y="6487509"/>
              <a:ext cx="379413" cy="346075"/>
            </a:xfrm>
            <a:custGeom>
              <a:avLst/>
              <a:gdLst>
                <a:gd name="T0" fmla="*/ 2147483647 w 1195"/>
                <a:gd name="T1" fmla="*/ 2147483647 h 1091"/>
                <a:gd name="T2" fmla="*/ 2147483647 w 1195"/>
                <a:gd name="T3" fmla="*/ 2147483647 h 1091"/>
                <a:gd name="T4" fmla="*/ 2147483647 w 1195"/>
                <a:gd name="T5" fmla="*/ 2147483647 h 1091"/>
                <a:gd name="T6" fmla="*/ 2147483647 w 1195"/>
                <a:gd name="T7" fmla="*/ 2147483647 h 1091"/>
                <a:gd name="T8" fmla="*/ 2147483647 w 1195"/>
                <a:gd name="T9" fmla="*/ 2147483647 h 1091"/>
                <a:gd name="T10" fmla="*/ 2147483647 w 1195"/>
                <a:gd name="T11" fmla="*/ 2147483647 h 1091"/>
                <a:gd name="T12" fmla="*/ 2147483647 w 1195"/>
                <a:gd name="T13" fmla="*/ 2147483647 h 1091"/>
                <a:gd name="T14" fmla="*/ 2147483647 w 1195"/>
                <a:gd name="T15" fmla="*/ 2147483647 h 1091"/>
                <a:gd name="T16" fmla="*/ 2147483647 w 1195"/>
                <a:gd name="T17" fmla="*/ 2147483647 h 1091"/>
                <a:gd name="T18" fmla="*/ 2147483647 w 1195"/>
                <a:gd name="T19" fmla="*/ 2147483647 h 1091"/>
                <a:gd name="T20" fmla="*/ 2147483647 w 1195"/>
                <a:gd name="T21" fmla="*/ 2147483647 h 1091"/>
                <a:gd name="T22" fmla="*/ 2147483647 w 1195"/>
                <a:gd name="T23" fmla="*/ 2147483647 h 1091"/>
                <a:gd name="T24" fmla="*/ 2147483647 w 1195"/>
                <a:gd name="T25" fmla="*/ 2147483647 h 1091"/>
                <a:gd name="T26" fmla="*/ 2147483647 w 1195"/>
                <a:gd name="T27" fmla="*/ 2147483647 h 1091"/>
                <a:gd name="T28" fmla="*/ 2147483647 w 1195"/>
                <a:gd name="T29" fmla="*/ 2147483647 h 1091"/>
                <a:gd name="T30" fmla="*/ 2147483647 w 1195"/>
                <a:gd name="T31" fmla="*/ 2147483647 h 1091"/>
                <a:gd name="T32" fmla="*/ 2147483647 w 1195"/>
                <a:gd name="T33" fmla="*/ 2147483647 h 1091"/>
                <a:gd name="T34" fmla="*/ 2147483647 w 1195"/>
                <a:gd name="T35" fmla="*/ 2147483647 h 1091"/>
                <a:gd name="T36" fmla="*/ 2147483647 w 1195"/>
                <a:gd name="T37" fmla="*/ 2147483647 h 1091"/>
                <a:gd name="T38" fmla="*/ 2147483647 w 1195"/>
                <a:gd name="T39" fmla="*/ 2147483647 h 1091"/>
                <a:gd name="T40" fmla="*/ 2147483647 w 1195"/>
                <a:gd name="T41" fmla="*/ 2147483647 h 1091"/>
                <a:gd name="T42" fmla="*/ 2147483647 w 1195"/>
                <a:gd name="T43" fmla="*/ 2147483647 h 1091"/>
                <a:gd name="T44" fmla="*/ 2147483647 w 1195"/>
                <a:gd name="T45" fmla="*/ 2147483647 h 1091"/>
                <a:gd name="T46" fmla="*/ 2147483647 w 1195"/>
                <a:gd name="T47" fmla="*/ 2147483647 h 1091"/>
                <a:gd name="T48" fmla="*/ 2147483647 w 1195"/>
                <a:gd name="T49" fmla="*/ 2147483647 h 1091"/>
                <a:gd name="T50" fmla="*/ 2147483647 w 1195"/>
                <a:gd name="T51" fmla="*/ 2147483647 h 1091"/>
                <a:gd name="T52" fmla="*/ 2147483647 w 1195"/>
                <a:gd name="T53" fmla="*/ 2147483647 h 1091"/>
                <a:gd name="T54" fmla="*/ 2147483647 w 1195"/>
                <a:gd name="T55" fmla="*/ 2147483647 h 1091"/>
                <a:gd name="T56" fmla="*/ 2147483647 w 1195"/>
                <a:gd name="T57" fmla="*/ 2147483647 h 1091"/>
                <a:gd name="T58" fmla="*/ 2147483647 w 1195"/>
                <a:gd name="T59" fmla="*/ 2147483647 h 1091"/>
                <a:gd name="T60" fmla="*/ 2147483647 w 1195"/>
                <a:gd name="T61" fmla="*/ 2147483647 h 1091"/>
                <a:gd name="T62" fmla="*/ 2147483647 w 1195"/>
                <a:gd name="T63" fmla="*/ 2147483647 h 1091"/>
                <a:gd name="T64" fmla="*/ 2147483647 w 1195"/>
                <a:gd name="T65" fmla="*/ 2147483647 h 1091"/>
                <a:gd name="T66" fmla="*/ 2147483647 w 1195"/>
                <a:gd name="T67" fmla="*/ 2147483647 h 1091"/>
                <a:gd name="T68" fmla="*/ 2147483647 w 1195"/>
                <a:gd name="T69" fmla="*/ 2147483647 h 1091"/>
                <a:gd name="T70" fmla="*/ 2147483647 w 1195"/>
                <a:gd name="T71" fmla="*/ 2147483647 h 1091"/>
                <a:gd name="T72" fmla="*/ 2147483647 w 1195"/>
                <a:gd name="T73" fmla="*/ 2147483647 h 1091"/>
                <a:gd name="T74" fmla="*/ 2147483647 w 1195"/>
                <a:gd name="T75" fmla="*/ 2147483647 h 1091"/>
                <a:gd name="T76" fmla="*/ 2147483647 w 1195"/>
                <a:gd name="T77" fmla="*/ 2147483647 h 1091"/>
                <a:gd name="T78" fmla="*/ 2147483647 w 1195"/>
                <a:gd name="T79" fmla="*/ 2147483647 h 1091"/>
                <a:gd name="T80" fmla="*/ 2147483647 w 1195"/>
                <a:gd name="T81" fmla="*/ 2147483647 h 1091"/>
                <a:gd name="T82" fmla="*/ 2147483647 w 1195"/>
                <a:gd name="T83" fmla="*/ 2147483647 h 1091"/>
                <a:gd name="T84" fmla="*/ 2147483647 w 1195"/>
                <a:gd name="T85" fmla="*/ 2147483647 h 1091"/>
                <a:gd name="T86" fmla="*/ 2147483647 w 1195"/>
                <a:gd name="T87" fmla="*/ 2147483647 h 1091"/>
                <a:gd name="T88" fmla="*/ 2147483647 w 1195"/>
                <a:gd name="T89" fmla="*/ 2147483647 h 1091"/>
                <a:gd name="T90" fmla="*/ 2147483647 w 1195"/>
                <a:gd name="T91" fmla="*/ 0 h 1091"/>
                <a:gd name="T92" fmla="*/ 2147483647 w 1195"/>
                <a:gd name="T93" fmla="*/ 2147483647 h 1091"/>
                <a:gd name="T94" fmla="*/ 2147483647 w 1195"/>
                <a:gd name="T95" fmla="*/ 2147483647 h 1091"/>
                <a:gd name="T96" fmla="*/ 2147483647 w 1195"/>
                <a:gd name="T97" fmla="*/ 2147483647 h 1091"/>
                <a:gd name="T98" fmla="*/ 2147483647 w 1195"/>
                <a:gd name="T99" fmla="*/ 2147483647 h 10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045" name="Freeform 28"/>
            <p:cNvSpPr>
              <a:spLocks/>
            </p:cNvSpPr>
            <p:nvPr userDrawn="1"/>
          </p:nvSpPr>
          <p:spPr bwMode="auto">
            <a:xfrm>
              <a:off x="5774618" y="6603396"/>
              <a:ext cx="319087" cy="230188"/>
            </a:xfrm>
            <a:custGeom>
              <a:avLst/>
              <a:gdLst>
                <a:gd name="T0" fmla="*/ 2147483647 w 1002"/>
                <a:gd name="T1" fmla="*/ 0 h 727"/>
                <a:gd name="T2" fmla="*/ 2147483647 w 1002"/>
                <a:gd name="T3" fmla="*/ 0 h 727"/>
                <a:gd name="T4" fmla="*/ 2147483647 w 1002"/>
                <a:gd name="T5" fmla="*/ 2147483647 h 727"/>
                <a:gd name="T6" fmla="*/ 0 w 1002"/>
                <a:gd name="T7" fmla="*/ 2147483647 h 727"/>
                <a:gd name="T8" fmla="*/ 2147483647 w 1002"/>
                <a:gd name="T9" fmla="*/ 0 h 7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1046" name="Freeform 29"/>
            <p:cNvSpPr>
              <a:spLocks/>
            </p:cNvSpPr>
            <p:nvPr userDrawn="1"/>
          </p:nvSpPr>
          <p:spPr bwMode="auto">
            <a:xfrm>
              <a:off x="5385680" y="6603396"/>
              <a:ext cx="436563" cy="346075"/>
            </a:xfrm>
            <a:custGeom>
              <a:avLst/>
              <a:gdLst>
                <a:gd name="T0" fmla="*/ 0 w 1377"/>
                <a:gd name="T1" fmla="*/ 2147483647 h 1091"/>
                <a:gd name="T2" fmla="*/ 2147483647 w 1377"/>
                <a:gd name="T3" fmla="*/ 2147483647 h 1091"/>
                <a:gd name="T4" fmla="*/ 2147483647 w 1377"/>
                <a:gd name="T5" fmla="*/ 2147483647 h 1091"/>
                <a:gd name="T6" fmla="*/ 2147483647 w 1377"/>
                <a:gd name="T7" fmla="*/ 2147483647 h 1091"/>
                <a:gd name="T8" fmla="*/ 2147483647 w 1377"/>
                <a:gd name="T9" fmla="*/ 2147483647 h 1091"/>
                <a:gd name="T10" fmla="*/ 2147483647 w 1377"/>
                <a:gd name="T11" fmla="*/ 0 h 1091"/>
                <a:gd name="T12" fmla="*/ 2147483647 w 1377"/>
                <a:gd name="T13" fmla="*/ 0 h 1091"/>
                <a:gd name="T14" fmla="*/ 2147483647 w 1377"/>
                <a:gd name="T15" fmla="*/ 0 h 1091"/>
                <a:gd name="T16" fmla="*/ 2147483647 w 1377"/>
                <a:gd name="T17" fmla="*/ 2147483647 h 1091"/>
                <a:gd name="T18" fmla="*/ 2147483647 w 1377"/>
                <a:gd name="T19" fmla="*/ 2147483647 h 1091"/>
                <a:gd name="T20" fmla="*/ 2147483647 w 1377"/>
                <a:gd name="T21" fmla="*/ 2147483647 h 1091"/>
                <a:gd name="T22" fmla="*/ 2147483647 w 1377"/>
                <a:gd name="T23" fmla="*/ 2147483647 h 1091"/>
                <a:gd name="T24" fmla="*/ 2147483647 w 1377"/>
                <a:gd name="T25" fmla="*/ 2147483647 h 1091"/>
                <a:gd name="T26" fmla="*/ 2147483647 w 1377"/>
                <a:gd name="T27" fmla="*/ 2147483647 h 1091"/>
                <a:gd name="T28" fmla="*/ 2147483647 w 1377"/>
                <a:gd name="T29" fmla="*/ 2147483647 h 1091"/>
                <a:gd name="T30" fmla="*/ 2147483647 w 1377"/>
                <a:gd name="T31" fmla="*/ 2147483647 h 1091"/>
                <a:gd name="T32" fmla="*/ 2147483647 w 1377"/>
                <a:gd name="T33" fmla="*/ 2147483647 h 1091"/>
                <a:gd name="T34" fmla="*/ 2147483647 w 1377"/>
                <a:gd name="T35" fmla="*/ 2147483647 h 1091"/>
                <a:gd name="T36" fmla="*/ 2147483647 w 1377"/>
                <a:gd name="T37" fmla="*/ 2147483647 h 1091"/>
                <a:gd name="T38" fmla="*/ 2147483647 w 1377"/>
                <a:gd name="T39" fmla="*/ 2147483647 h 1091"/>
                <a:gd name="T40" fmla="*/ 2147483647 w 1377"/>
                <a:gd name="T41" fmla="*/ 2147483647 h 1091"/>
                <a:gd name="T42" fmla="*/ 2147483647 w 1377"/>
                <a:gd name="T43" fmla="*/ 2147483647 h 1091"/>
                <a:gd name="T44" fmla="*/ 2147483647 w 1377"/>
                <a:gd name="T45" fmla="*/ 2147483647 h 1091"/>
                <a:gd name="T46" fmla="*/ 2147483647 w 1377"/>
                <a:gd name="T47" fmla="*/ 2147483647 h 1091"/>
                <a:gd name="T48" fmla="*/ 2147483647 w 1377"/>
                <a:gd name="T49" fmla="*/ 2147483647 h 1091"/>
                <a:gd name="T50" fmla="*/ 2147483647 w 1377"/>
                <a:gd name="T51" fmla="*/ 2147483647 h 1091"/>
                <a:gd name="T52" fmla="*/ 2147483647 w 1377"/>
                <a:gd name="T53" fmla="*/ 2147483647 h 1091"/>
                <a:gd name="T54" fmla="*/ 2147483647 w 1377"/>
                <a:gd name="T55" fmla="*/ 2147483647 h 1091"/>
                <a:gd name="T56" fmla="*/ 2147483647 w 1377"/>
                <a:gd name="T57" fmla="*/ 2147483647 h 1091"/>
                <a:gd name="T58" fmla="*/ 2147483647 w 1377"/>
                <a:gd name="T59" fmla="*/ 2147483647 h 1091"/>
                <a:gd name="T60" fmla="*/ 2147483647 w 1377"/>
                <a:gd name="T61" fmla="*/ 2147483647 h 1091"/>
                <a:gd name="T62" fmla="*/ 2147483647 w 1377"/>
                <a:gd name="T63" fmla="*/ 2147483647 h 1091"/>
                <a:gd name="T64" fmla="*/ 2147483647 w 1377"/>
                <a:gd name="T65" fmla="*/ 2147483647 h 1091"/>
                <a:gd name="T66" fmla="*/ 2147483647 w 1377"/>
                <a:gd name="T67" fmla="*/ 2147483647 h 1091"/>
                <a:gd name="T68" fmla="*/ 0 w 1377"/>
                <a:gd name="T69" fmla="*/ 2147483647 h 10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-374650" y="-17461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-374650" y="349252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-374650" y="715965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-374650" y="1081089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-374650" y="1447802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-374650" y="1814514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7" name="Rectangle 11"/>
          <p:cNvSpPr>
            <a:spLocks noChangeArrowheads="1"/>
          </p:cNvSpPr>
          <p:nvPr/>
        </p:nvSpPr>
        <p:spPr bwMode="auto">
          <a:xfrm>
            <a:off x="-374650" y="2181227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-374650" y="2546352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-374650" y="2913063"/>
            <a:ext cx="366712" cy="366712"/>
          </a:xfrm>
          <a:prstGeom prst="rect">
            <a:avLst/>
          </a:prstGeom>
          <a:solidFill>
            <a:srgbClr val="59A0D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-374650" y="3279777"/>
            <a:ext cx="366712" cy="366713"/>
          </a:xfrm>
          <a:prstGeom prst="rect">
            <a:avLst/>
          </a:prstGeom>
          <a:solidFill>
            <a:srgbClr val="8EBF64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31" name="Rectangle 12"/>
          <p:cNvSpPr>
            <a:spLocks noChangeArrowheads="1"/>
          </p:cNvSpPr>
          <p:nvPr/>
        </p:nvSpPr>
        <p:spPr bwMode="auto">
          <a:xfrm>
            <a:off x="-374650" y="3646488"/>
            <a:ext cx="366712" cy="366712"/>
          </a:xfrm>
          <a:prstGeom prst="rect">
            <a:avLst/>
          </a:prstGeom>
          <a:solidFill>
            <a:srgbClr val="D87335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lIns="91436" tIns="45718" rIns="91436" bIns="45718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18669F"/>
              </a:solidFill>
              <a:latin typeface="+mn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1560" y="4866501"/>
            <a:ext cx="4464496" cy="27699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l"/>
            <a:r>
              <a:rPr lang="en-US" sz="1200" cap="al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| </a:t>
            </a:r>
            <a:r>
              <a:rPr lang="ru-RU" sz="1200" cap="al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СВЕРДЛОВСКАЯ ЖЕЛЕЗНАЯ ДОРОГА</a:t>
            </a:r>
            <a:endParaRPr lang="ru-RU" sz="1200" cap="al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Номер слайда 32"/>
          <p:cNvSpPr>
            <a:spLocks noGrp="1"/>
          </p:cNvSpPr>
          <p:nvPr>
            <p:ph type="sldNum" sz="quarter" idx="4"/>
          </p:nvPr>
        </p:nvSpPr>
        <p:spPr>
          <a:xfrm>
            <a:off x="0" y="4868863"/>
            <a:ext cx="89912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889C4-BD61-440F-B2CC-64F4E2B24AF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47" r:id="rId2"/>
    <p:sldLayoutId id="2147484148" r:id="rId3"/>
    <p:sldLayoutId id="2147484149" r:id="rId4"/>
    <p:sldLayoutId id="2147484173" r:id="rId5"/>
    <p:sldLayoutId id="2147484175" r:id="rId6"/>
    <p:sldLayoutId id="2147484176" r:id="rId7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5pPr>
      <a:lvl6pPr marL="457178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6pPr>
      <a:lvl7pPr marL="914355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7pPr>
      <a:lvl8pPr marL="1371532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8pPr>
      <a:lvl9pPr marL="1828709" algn="l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Verdana" charset="0"/>
          <a:cs typeface="Verdana" charset="0"/>
        </a:defRPr>
      </a:lvl9pPr>
    </p:titleStyle>
    <p:bodyStyle>
      <a:lvl1pPr marL="342884" indent="-34288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13" indent="-28573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2944" indent="-2285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120" indent="-2285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297" indent="-2285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474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CEE2D-4B9A-49CE-B878-E33CA9E17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ransition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1200px-Sverdlovsk_Railway_Uprav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79"/>
          <a:stretch/>
        </p:blipFill>
        <p:spPr bwMode="auto">
          <a:xfrm>
            <a:off x="0" y="-1"/>
            <a:ext cx="9144000" cy="400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C:\Natarius\RZD 2012\Форма хоккеистов\вставка красный1.png"/>
          <p:cNvPicPr>
            <a:picLocks noChangeAspect="1" noChangeArrowheads="1"/>
          </p:cNvPicPr>
          <p:nvPr/>
        </p:nvPicPr>
        <p:blipFill>
          <a:blip r:embed="rId4" cstate="print"/>
          <a:srcRect b="32501"/>
          <a:stretch>
            <a:fillRect/>
          </a:stretch>
        </p:blipFill>
        <p:spPr bwMode="auto">
          <a:xfrm>
            <a:off x="0" y="3075807"/>
            <a:ext cx="9144000" cy="206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4" descr="C:\Natarius\RZD 2012\Форма хоккеистов\вставка красный1.png"/>
          <p:cNvPicPr>
            <a:picLocks noChangeAspect="1" noChangeArrowheads="1"/>
          </p:cNvPicPr>
          <p:nvPr/>
        </p:nvPicPr>
        <p:blipFill>
          <a:blip r:embed="rId4" cstate="print"/>
          <a:srcRect l="85049" t="79922"/>
          <a:stretch>
            <a:fillRect/>
          </a:stretch>
        </p:blipFill>
        <p:spPr bwMode="auto">
          <a:xfrm>
            <a:off x="7776864" y="4528450"/>
            <a:ext cx="1367136" cy="615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7"/>
          <p:cNvSpPr txBox="1">
            <a:spLocks/>
          </p:cNvSpPr>
          <p:nvPr/>
        </p:nvSpPr>
        <p:spPr>
          <a:xfrm>
            <a:off x="758900" y="4637438"/>
            <a:ext cx="2657475" cy="238571"/>
          </a:xfrm>
          <a:prstGeom prst="rect">
            <a:avLst/>
          </a:prstGeom>
        </p:spPr>
        <p:txBody>
          <a:bodyPr lIns="91436" tIns="45718" rIns="91436" bIns="45718">
            <a:normAutofit fontScale="92500" lnSpcReduction="20000"/>
          </a:bodyPr>
          <a:lstStyle/>
          <a:p>
            <a:pPr defTabSz="914355">
              <a:defRPr/>
            </a:pPr>
            <a:endParaRPr lang="en-US" altLang="ru-RU" sz="1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58900" y="4011910"/>
            <a:ext cx="7629525" cy="319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2564" tIns="36281" rIns="72564" bIns="36281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Ведущий инженер (по непроизводственному травматизму)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8900" y="4299942"/>
            <a:ext cx="3491653" cy="338550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Татьяна Сергеевна</a:t>
            </a:r>
            <a:endParaRPr lang="ru-RU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3283124"/>
            <a:ext cx="6192688" cy="46166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</a:rPr>
              <a:t>Электротравматизм</a:t>
            </a:r>
            <a:endParaRPr lang="ru-RU" sz="24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43558"/>
            <a:ext cx="3384376" cy="378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776983"/>
            <a:ext cx="52768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641079"/>
            <a:ext cx="52387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1612"/>
            <a:ext cx="7884368" cy="472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319088"/>
            <a:ext cx="78867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5486"/>
            <a:ext cx="8631619" cy="4607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6146" name="Picture 2" descr="IMG_52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843558"/>
            <a:ext cx="4232002" cy="372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61321" y="135091"/>
            <a:ext cx="599099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/>
              <a:t>Осторожно, электрическое напряжение</a:t>
            </a:r>
            <a:endParaRPr lang="ru-RU" sz="2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792044" cy="487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0" y="123478"/>
            <a:ext cx="78105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285750"/>
            <a:ext cx="91344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73EBD-2364-4106-8382-0AA2A335BA2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7494"/>
            <a:ext cx="4459774" cy="449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big_12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6163" y="1275606"/>
            <a:ext cx="4287837" cy="325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19685</TotalTime>
  <Words>24</Words>
  <Application>Microsoft Office PowerPoint</Application>
  <PresentationFormat>Экран (16:9)</PresentationFormat>
  <Paragraphs>13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Специальное оформление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Володина Ольга Вячеславовна</dc:creator>
  <cp:lastModifiedBy>KozlovaTS</cp:lastModifiedBy>
  <cp:revision>1374</cp:revision>
  <cp:lastPrinted>2018-12-03T10:39:49Z</cp:lastPrinted>
  <dcterms:created xsi:type="dcterms:W3CDTF">2011-05-23T14:04:51Z</dcterms:created>
  <dcterms:modified xsi:type="dcterms:W3CDTF">2023-08-30T09:48:22Z</dcterms:modified>
</cp:coreProperties>
</file>