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70" r:id="rId5"/>
    <p:sldId id="264" r:id="rId6"/>
    <p:sldId id="259" r:id="rId7"/>
    <p:sldId id="261" r:id="rId8"/>
    <p:sldId id="262" r:id="rId9"/>
    <p:sldId id="263" r:id="rId10"/>
    <p:sldId id="265" r:id="rId11"/>
    <p:sldId id="279" r:id="rId12"/>
    <p:sldId id="266" r:id="rId13"/>
    <p:sldId id="272" r:id="rId14"/>
    <p:sldId id="276" r:id="rId15"/>
    <p:sldId id="275" r:id="rId16"/>
    <p:sldId id="274" r:id="rId17"/>
    <p:sldId id="273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C5EF2B-0CB2-4F96-AB1D-C56A574AF4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83C3D2-A276-4AED-B707-3C23C8B9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571480"/>
            <a:ext cx="6477000" cy="5295920"/>
          </a:xfrm>
        </p:spPr>
        <p:txBody>
          <a:bodyPr/>
          <a:lstStyle/>
          <a:p>
            <a:r>
              <a:rPr lang="ru-RU" dirty="0" smtClean="0"/>
              <a:t>Месячник безопасности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2015 год</a:t>
            </a:r>
          </a:p>
          <a:p>
            <a:r>
              <a:rPr lang="ru-RU" dirty="0" smtClean="0"/>
              <a:t>МАОУ «</a:t>
            </a:r>
            <a:r>
              <a:rPr lang="ru-RU" dirty="0" err="1" smtClean="0"/>
              <a:t>Ныробская</a:t>
            </a:r>
            <a:r>
              <a:rPr lang="ru-RU" dirty="0" smtClean="0"/>
              <a:t> СОШ  имени А.В. </a:t>
            </a:r>
            <a:r>
              <a:rPr lang="ru-RU" dirty="0" err="1" smtClean="0"/>
              <a:t>Флоренко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Жанна Борисовна\Desktop\1402069148_pozharnaja-bezopasnost-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4" y="1071546"/>
            <a:ext cx="4833963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 с сотрудниками</a:t>
            </a:r>
            <a:endParaRPr lang="ru-RU" dirty="0"/>
          </a:p>
        </p:txBody>
      </p:sp>
      <p:pic>
        <p:nvPicPr>
          <p:cNvPr id="3074" name="Picture 2" descr="E:\DCIM\100OLYMP\P7140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4" y="1600200"/>
            <a:ext cx="599440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Жанна Борисовна\Desktop\101MSDCF\DSC042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17763"/>
            <a:ext cx="3886200" cy="2914650"/>
          </a:xfrm>
          <a:prstGeom prst="rect">
            <a:avLst/>
          </a:prstGeom>
          <a:noFill/>
        </p:spPr>
      </p:pic>
      <p:pic>
        <p:nvPicPr>
          <p:cNvPr id="6147" name="Picture 3" descr="C:\Users\Жанна Борисовна\Desktop\101MSDCF\DSC043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2417763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Выставки рисунков и газет</a:t>
            </a:r>
            <a:endParaRPr lang="ru-RU" dirty="0"/>
          </a:p>
        </p:txBody>
      </p:sp>
      <p:pic>
        <p:nvPicPr>
          <p:cNvPr id="4098" name="Picture 2" descr="C:\Users\Жанна Борисовна\Desktop\11\P7220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4" y="1600200"/>
            <a:ext cx="599440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7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Учебная тренировка экстренной эвакуации в случае возникновения ЧС</a:t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Внимание всем»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мальцева\Рабочий стол\фото ГЗ\Ж.Б. от Козониной\эвакуация\P1090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71744"/>
            <a:ext cx="219076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мальцева\Рабочий стол\фото ГЗ\Ж.Б. от Козониной\эвакуация\P1090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14884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мальцева\Рабочий стол\фото ГЗ\P8310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28868"/>
            <a:ext cx="2466959" cy="185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мальцева\Рабочий стол\фото ГЗ\P8310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786322"/>
            <a:ext cx="2370255" cy="177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мальцева\Рабочий стол\фото ГЗ\P83104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2824149" cy="2118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библиотеке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Жанна Борисовна\Desktop\2\P7220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71775"/>
            <a:ext cx="3886200" cy="2914650"/>
          </a:xfrm>
          <a:prstGeom prst="rect">
            <a:avLst/>
          </a:prstGeom>
          <a:noFill/>
        </p:spPr>
      </p:pic>
      <p:pic>
        <p:nvPicPr>
          <p:cNvPr id="5123" name="Picture 3" descr="C:\Users\Жанна Борисовна\Desktop\2\P722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71775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Романовский марафон - 2015</a:t>
            </a:r>
            <a:endParaRPr lang="ru-RU" dirty="0"/>
          </a:p>
        </p:txBody>
      </p:sp>
      <p:pic>
        <p:nvPicPr>
          <p:cNvPr id="3075" name="Picture 3" descr="C:\Documents and Settings\мальцева\Мои документы\Downloads\WkUs8NZ5I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705" y="1214422"/>
            <a:ext cx="4214295" cy="3160721"/>
          </a:xfrm>
          <a:prstGeom prst="rect">
            <a:avLst/>
          </a:prstGeom>
          <a:noFill/>
        </p:spPr>
      </p:pic>
      <p:pic>
        <p:nvPicPr>
          <p:cNvPr id="3076" name="Picture 4" descr="C:\Documents and Settings\мальцева\Мои документы\Downloads\jeCNwoAxxs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949121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А также…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91600" cy="5929354"/>
          </a:xfrm>
        </p:spPr>
        <p:txBody>
          <a:bodyPr/>
          <a:lstStyle/>
          <a:p>
            <a:r>
              <a:rPr lang="ru-RU" dirty="0" smtClean="0"/>
              <a:t>Были проведены соревнования по футболу  для 5-7-х классов.</a:t>
            </a:r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мальцева\Рабочий стол\WP_20150923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4277128" cy="2786058"/>
          </a:xfrm>
          <a:prstGeom prst="rect">
            <a:avLst/>
          </a:prstGeom>
          <a:noFill/>
        </p:spPr>
      </p:pic>
      <p:pic>
        <p:nvPicPr>
          <p:cNvPr id="1027" name="Picture 3" descr="C:\Documents and Settings\мальцева\Рабочий стол\WP_20150923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85860"/>
            <a:ext cx="4429124" cy="2714644"/>
          </a:xfrm>
          <a:prstGeom prst="rect">
            <a:avLst/>
          </a:prstGeom>
          <a:noFill/>
        </p:spPr>
      </p:pic>
      <p:pic>
        <p:nvPicPr>
          <p:cNvPr id="1028" name="Picture 4" descr="C:\Documents and Settings\мальцева\Рабочий стол\WP_20150923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480"/>
            <a:ext cx="457200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-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 учащимися 1- 4 </a:t>
            </a:r>
            <a:r>
              <a:rPr lang="ru-RU" dirty="0" err="1" smtClean="0"/>
              <a:t>х</a:t>
            </a:r>
            <a:r>
              <a:rPr lang="ru-RU" dirty="0" smtClean="0"/>
              <a:t> классов был организован просмотр фильмов из серии «Школа безопасности»; </a:t>
            </a:r>
          </a:p>
          <a:p>
            <a:pPr lvl="0"/>
            <a:r>
              <a:rPr lang="ru-RU" dirty="0" smtClean="0"/>
              <a:t>учащиеся 5-9-х классов приняли участие в викторине, проходившей на уроке ОБЖ «Школа антитеррористической безопасности», «Пожарная безопасность»;</a:t>
            </a:r>
          </a:p>
          <a:p>
            <a:pPr lvl="0"/>
            <a:r>
              <a:rPr lang="ru-RU" dirty="0" smtClean="0"/>
              <a:t>была проведена  с учащимися 7-11-х классов профилактическая беседа об ответственности за совершение актов «Телефонного терроризма», «Пожарная безопасность»;</a:t>
            </a:r>
          </a:p>
          <a:p>
            <a:pPr lvl="0"/>
            <a:r>
              <a:rPr lang="ru-RU" dirty="0" smtClean="0"/>
              <a:t> в школьной библиотеке была  организована выставка методической литературы по соответствующей тематике;</a:t>
            </a:r>
          </a:p>
          <a:p>
            <a:r>
              <a:rPr lang="ru-RU" dirty="0" smtClean="0"/>
              <a:t> проведен конкурс рисунков на тему  ГО и ЧС;</a:t>
            </a:r>
          </a:p>
          <a:p>
            <a:r>
              <a:rPr lang="ru-RU" dirty="0" smtClean="0"/>
              <a:t>проведен конкурс открытых занятий «Время доверять».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классных часах…итоги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классных часах разъяснялись правила поведения в местах массового пребывания людей.</a:t>
            </a:r>
          </a:p>
          <a:p>
            <a:r>
              <a:rPr lang="ru-RU" dirty="0" smtClean="0"/>
              <a:t>Классные руководители знакомили учащихся с мерами безопасности на дорогах, в школе и вне, во время проведения походов, массовых мероприятий.</a:t>
            </a:r>
          </a:p>
          <a:p>
            <a:r>
              <a:rPr lang="ru-RU" dirty="0" smtClean="0"/>
              <a:t>Проведен инструктаж по правилам безопасного поведения в общественных местах, при посадке в автотранспорт; по правилам противопожарной безопасности.</a:t>
            </a:r>
          </a:p>
          <a:p>
            <a:r>
              <a:rPr lang="ru-RU" dirty="0" smtClean="0"/>
              <a:t>Поведены</a:t>
            </a:r>
            <a:r>
              <a:rPr lang="ru-RU" b="1" dirty="0" smtClean="0"/>
              <a:t> </a:t>
            </a:r>
            <a:r>
              <a:rPr lang="ru-RU" dirty="0" smtClean="0"/>
              <a:t>классные часы с использованием викторины: «Правила поведения в условиях ЧС природного  и техногенного характера и ситуаций, возникших в повседневной жизни»; «Правила поведения в криминогенных ситуациях» ,</a:t>
            </a:r>
            <a:r>
              <a:rPr lang="en-US" dirty="0" smtClean="0"/>
              <a:t> </a:t>
            </a:r>
            <a:r>
              <a:rPr lang="ru-RU" dirty="0" smtClean="0"/>
              <a:t>«Пожар»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Классные руководители знакомили учащихся с мерами безопасности в рамках проведения месячника БЖД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.,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Итоги месячника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встречи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04.09.2015г</a:t>
            </a:r>
            <a:r>
              <a:rPr lang="ru-RU" dirty="0" smtClean="0"/>
              <a:t>. (линейка)</a:t>
            </a:r>
          </a:p>
          <a:p>
            <a:r>
              <a:rPr lang="ru-RU" b="1" dirty="0" smtClean="0"/>
              <a:t>04.09.2015г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(беседы по ПДД с инспектором ОДН В.А. </a:t>
            </a:r>
            <a:r>
              <a:rPr lang="ru-RU" dirty="0" err="1" smtClean="0"/>
              <a:t>Ильющенко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16.09.2015г</a:t>
            </a:r>
            <a:r>
              <a:rPr lang="ru-RU" dirty="0" smtClean="0"/>
              <a:t>. (беседа с инспектором по ПДД </a:t>
            </a:r>
            <a:r>
              <a:rPr lang="ru-RU" dirty="0" err="1" smtClean="0"/>
              <a:t>Болдаревой</a:t>
            </a:r>
            <a:r>
              <a:rPr lang="ru-RU" dirty="0" smtClean="0"/>
              <a:t> Е.С.)</a:t>
            </a:r>
          </a:p>
          <a:p>
            <a:r>
              <a:rPr lang="ru-RU" b="1" dirty="0" smtClean="0"/>
              <a:t>15.09.2015</a:t>
            </a:r>
            <a:r>
              <a:rPr lang="ru-RU" dirty="0" smtClean="0"/>
              <a:t> (беседы по ПДД с инспектором ОДН </a:t>
            </a:r>
            <a:r>
              <a:rPr lang="ru-RU" dirty="0" err="1" smtClean="0"/>
              <a:t>Ильющенко</a:t>
            </a:r>
            <a:r>
              <a:rPr lang="ru-RU" dirty="0" smtClean="0"/>
              <a:t> В.А. </a:t>
            </a:r>
          </a:p>
          <a:p>
            <a:r>
              <a:rPr lang="ru-RU" b="1" dirty="0" smtClean="0"/>
              <a:t>11.09.2015г</a:t>
            </a:r>
            <a:r>
              <a:rPr lang="ru-RU" dirty="0" smtClean="0"/>
              <a:t> (беседы по ПДД,  участковый </a:t>
            </a:r>
            <a:r>
              <a:rPr lang="ru-RU" dirty="0" err="1" smtClean="0"/>
              <a:t>Рудер</a:t>
            </a:r>
            <a:r>
              <a:rPr lang="ru-RU" dirty="0" smtClean="0"/>
              <a:t> И.А.)</a:t>
            </a:r>
          </a:p>
          <a:p>
            <a:r>
              <a:rPr lang="ru-RU" dirty="0" smtClean="0"/>
              <a:t>      </a:t>
            </a:r>
            <a:r>
              <a:rPr lang="ru-RU" b="1" dirty="0" smtClean="0"/>
              <a:t>17.09.2015г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(беседы по ПДД, классные руководители)</a:t>
            </a:r>
          </a:p>
          <a:p>
            <a:r>
              <a:rPr lang="ru-RU" b="1" dirty="0" smtClean="0"/>
              <a:t>18.09.2015г.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(беседы по ПДД,  участковый Шутова С.А.)</a:t>
            </a:r>
          </a:p>
          <a:p>
            <a:pPr>
              <a:buNone/>
            </a:pPr>
            <a:r>
              <a:rPr lang="ru-RU" dirty="0" smtClean="0"/>
              <a:t>Итого: охвачено 470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Всесторонняя проверка готовности образовательного учреждения к проведению мероприятий по обеспечению безопасности учащихся в чрезвычайных ситуациях и мероприятии по гражданской обороне;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Выработка у должностных лиц образовательных учреждений практических навыков по оперативному принятию обоснованных решении и умении осуществлять управление мероприятиями по защите учащихся в чрезвычайных ситуациях, действиях при пожарах;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Совершенствование теоретических знаний учащихся по учебному предмету ОБЖ и БЖД.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Формирование и развитие у преподавателей и учащихся надлежащих морально-психологических качеств и, в первую очередь, сознательного и ответственного отношения к вопросам личной безопасности окружающих;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Планирование и подготовка месячника безопасности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Основными практическими мероприятиями, проводимыми в рамках МБД, были:</a:t>
            </a:r>
          </a:p>
          <a:p>
            <a:pPr>
              <a:buNone/>
            </a:pPr>
            <a:r>
              <a:rPr lang="ru-RU" sz="2000" dirty="0" smtClean="0"/>
              <a:t>- Учебные эвакуационные мероприятия,</a:t>
            </a:r>
          </a:p>
          <a:p>
            <a:pPr>
              <a:buNone/>
            </a:pPr>
            <a:r>
              <a:rPr lang="ru-RU" sz="2000" dirty="0" smtClean="0"/>
              <a:t>- действия по сигналу оповещения «Внимание всем»,</a:t>
            </a:r>
          </a:p>
          <a:p>
            <a:pPr>
              <a:buNone/>
            </a:pPr>
            <a:r>
              <a:rPr lang="ru-RU" sz="2000" dirty="0" smtClean="0"/>
              <a:t>- открытые и показательные мероприятия по вопросам безопасности,</a:t>
            </a:r>
          </a:p>
          <a:p>
            <a:pPr>
              <a:buNone/>
            </a:pPr>
            <a:r>
              <a:rPr lang="ru-RU" sz="2000" dirty="0" smtClean="0"/>
              <a:t>- мероприятия по военно-патриотическому воспитанию учащихся, </a:t>
            </a:r>
          </a:p>
          <a:p>
            <a:pPr>
              <a:buNone/>
            </a:pPr>
            <a:r>
              <a:rPr lang="ru-RU" sz="2000" dirty="0" smtClean="0"/>
              <a:t>- встречи с представителями МВД, ГИБДД, МЧС и др..,</a:t>
            </a:r>
          </a:p>
          <a:p>
            <a:pPr>
              <a:buNone/>
            </a:pPr>
            <a:r>
              <a:rPr lang="ru-RU" sz="2000" dirty="0" smtClean="0"/>
              <a:t>- тренировки по оказанию само- и взаимопомощи,</a:t>
            </a:r>
          </a:p>
          <a:p>
            <a:pPr>
              <a:buNone/>
            </a:pPr>
            <a:r>
              <a:rPr lang="ru-RU" sz="2000" dirty="0" smtClean="0"/>
              <a:t>- викторины, конкурсы, соревнования, спортивные эстафеты, военно спортивные игры, походы, открытые уроки и т.д..</a:t>
            </a:r>
          </a:p>
          <a:p>
            <a:pPr>
              <a:buNone/>
            </a:pPr>
            <a:r>
              <a:rPr lang="ru-RU" sz="2000" b="1" dirty="0" smtClean="0"/>
              <a:t>Главным условием успешного проведения МБЖД является разнообразие форм и методов проведения мероприятий.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и подведение итогов месячника безопасности детей.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4800" b="1" dirty="0" smtClean="0"/>
          </a:p>
          <a:p>
            <a:r>
              <a:rPr lang="ru-RU" sz="4800" b="1" dirty="0" smtClean="0"/>
              <a:t>  </a:t>
            </a:r>
            <a:r>
              <a:rPr lang="ru-RU" sz="4800" dirty="0" smtClean="0"/>
              <a:t>Инструктивно-методическое совещание с сотрудниками школы:</a:t>
            </a:r>
          </a:p>
          <a:p>
            <a:r>
              <a:rPr lang="ru-RU" sz="4800" dirty="0" smtClean="0"/>
              <a:t>- по плану проведения месячника;</a:t>
            </a:r>
          </a:p>
          <a:p>
            <a:r>
              <a:rPr lang="ru-RU" sz="4800" dirty="0" smtClean="0"/>
              <a:t> утверждение плана БЖД;</a:t>
            </a:r>
          </a:p>
          <a:p>
            <a:r>
              <a:rPr lang="ru-RU" sz="4800" dirty="0" smtClean="0"/>
              <a:t>- о правилах поведения в ЧС;</a:t>
            </a:r>
          </a:p>
          <a:p>
            <a:r>
              <a:rPr lang="ru-RU" sz="4800" dirty="0" smtClean="0"/>
              <a:t>- планы эвакуации школы.</a:t>
            </a:r>
            <a:endParaRPr lang="ru-RU" sz="4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Общешкольная линейка</a:t>
            </a:r>
            <a:endParaRPr lang="ru-RU" dirty="0"/>
          </a:p>
        </p:txBody>
      </p:sp>
      <p:pic>
        <p:nvPicPr>
          <p:cNvPr id="2050" name="Picture 2" descr="C:\Users\Жанна Борисовна\Desktop\101MSDCF\DSC042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рисунков (4 класс)</a:t>
            </a:r>
            <a:endParaRPr lang="ru-RU" dirty="0"/>
          </a:p>
        </p:txBody>
      </p:sp>
      <p:pic>
        <p:nvPicPr>
          <p:cNvPr id="1026" name="Picture 2" descr="C:\Users\Жанна Борисовна\Desktop\отчет Я  талантлив, 4 класс\конкурс рисунков Соблюдай правила в природ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3550" y="1600200"/>
            <a:ext cx="33718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Информационные уголки в школе</a:t>
            </a:r>
            <a:endParaRPr lang="ru-RU" dirty="0"/>
          </a:p>
        </p:txBody>
      </p:sp>
      <p:pic>
        <p:nvPicPr>
          <p:cNvPr id="1027" name="Picture 3" descr="C:\Users\Жанна Борисовна\Desktop\DSCN15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Открытые уроки «Я и безопасность»</a:t>
            </a:r>
            <a:endParaRPr lang="ru-RU" dirty="0"/>
          </a:p>
        </p:txBody>
      </p:sp>
      <p:pic>
        <p:nvPicPr>
          <p:cNvPr id="2050" name="Picture 2" descr="C:\Users\Жанна Борисовна\Desktop\DSCN15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в МЧС</a:t>
            </a:r>
            <a:endParaRPr lang="ru-RU" dirty="0"/>
          </a:p>
        </p:txBody>
      </p:sp>
      <p:pic>
        <p:nvPicPr>
          <p:cNvPr id="1026" name="Picture 2" descr="C:\Users\Жанна Борисовна\Desktop\101MSDCF\DSC043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</TotalTime>
  <Words>504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Tw Cen MT</vt:lpstr>
      <vt:lpstr>Wingdings</vt:lpstr>
      <vt:lpstr>Wingdings 2</vt:lpstr>
      <vt:lpstr>Обычная</vt:lpstr>
      <vt:lpstr>Месячник безопасности детей</vt:lpstr>
      <vt:lpstr>Цели и задачи</vt:lpstr>
      <vt:lpstr>Планирование и подготовка месячника безопасности детей</vt:lpstr>
      <vt:lpstr>Отчет и подведение итогов месячника безопасности детей.</vt:lpstr>
      <vt:lpstr>Общешкольная линейка</vt:lpstr>
      <vt:lpstr>Конкурс рисунков (4 класс)</vt:lpstr>
      <vt:lpstr>Информационные уголки в школе</vt:lpstr>
      <vt:lpstr>Открытые уроки «Я и безопасность»</vt:lpstr>
      <vt:lpstr>Экскурсии в МЧС</vt:lpstr>
      <vt:lpstr>Встречи с сотрудниками</vt:lpstr>
      <vt:lpstr>Презентация PowerPoint</vt:lpstr>
      <vt:lpstr>Выставки рисунков и газет</vt:lpstr>
      <vt:lpstr>Учебная тренировка экстренной эвакуации в случае возникновения ЧС                      «Внимание всем»</vt:lpstr>
      <vt:lpstr>В библиотеке</vt:lpstr>
      <vt:lpstr>Романовский марафон - 2015</vt:lpstr>
      <vt:lpstr>А также…</vt:lpstr>
      <vt:lpstr>Конкурсы - мероприятия</vt:lpstr>
      <vt:lpstr>На классных часах…итоги</vt:lpstr>
      <vt:lpstr>Наши встречи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 Борисовна</dc:creator>
  <cp:lastModifiedBy>Ольга Александровна</cp:lastModifiedBy>
  <cp:revision>12</cp:revision>
  <dcterms:created xsi:type="dcterms:W3CDTF">2015-09-04T09:47:19Z</dcterms:created>
  <dcterms:modified xsi:type="dcterms:W3CDTF">2015-09-24T12:36:06Z</dcterms:modified>
</cp:coreProperties>
</file>